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4" r:id="rId2"/>
    <p:sldId id="360" r:id="rId3"/>
    <p:sldId id="359" r:id="rId4"/>
    <p:sldId id="258" r:id="rId5"/>
    <p:sldId id="260" r:id="rId6"/>
    <p:sldId id="261" r:id="rId7"/>
    <p:sldId id="361" r:id="rId8"/>
    <p:sldId id="262" r:id="rId9"/>
    <p:sldId id="264" r:id="rId10"/>
    <p:sldId id="265" r:id="rId11"/>
    <p:sldId id="356" r:id="rId12"/>
    <p:sldId id="355" r:id="rId13"/>
    <p:sldId id="270" r:id="rId14"/>
    <p:sldId id="351" r:id="rId15"/>
    <p:sldId id="362" r:id="rId16"/>
    <p:sldId id="266" r:id="rId17"/>
    <p:sldId id="357" r:id="rId18"/>
    <p:sldId id="358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2EB8D"/>
    <a:srgbClr val="A34D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8" autoAdjust="0"/>
    <p:restoredTop sz="94364" autoAdjust="0"/>
  </p:normalViewPr>
  <p:slideViewPr>
    <p:cSldViewPr snapToGrid="0">
      <p:cViewPr>
        <p:scale>
          <a:sx n="68" d="100"/>
          <a:sy n="68" d="100"/>
        </p:scale>
        <p:origin x="-75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22B0-8E66-4D62-BCA6-F3B32EE63961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148A-8CE1-400A-867D-D84E00703DD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85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Kids diploma certificate background design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Kids diploma certificate background design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Banner template with two happy kids and green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Banner template with two kids painting in room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8" name="Picture 10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3552"/>
            <a:ext cx="12192001" cy="80115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91747" y="272515"/>
            <a:ext cx="86902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CHAØO MÖØNG CAÙC EM</a:t>
            </a:r>
            <a:endParaRPr lang="en-US" sz="6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747" y="1558985"/>
            <a:ext cx="110369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vo" pitchFamily="2" charset="0"/>
              </a:rPr>
              <a:t>ÑEÁN VÔÙI TIEÁT HOÏC HOÂM NAY</a:t>
            </a:r>
            <a:endParaRPr lang="en-US" sz="6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1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444812" cy="769441"/>
            <a:chOff x="134912" y="70008"/>
            <a:chExt cx="3444812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5170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VNI-Avo" pitchFamily="2" charset="0"/>
                  <a:cs typeface="Times New Roman" panose="02020603050405020304" pitchFamily="18" charset="0"/>
                </a:rPr>
                <a:t>Taïo tieáng</a:t>
              </a:r>
              <a:endPara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69698" y="1020047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eo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2687" y="1589649"/>
            <a:ext cx="998806" cy="1164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VNI-Avo" pitchFamily="2" charset="0"/>
                <a:cs typeface="Times New Roman" panose="02020603050405020304" pitchFamily="18" charset="0"/>
              </a:rPr>
              <a:t>k</a:t>
            </a:r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7192" y="1589649"/>
            <a:ext cx="1676200" cy="1164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eo</a:t>
            </a:r>
            <a:endParaRPr lang="vi-VN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051493" y="2171686"/>
            <a:ext cx="575699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53167" y="1603504"/>
            <a:ext cx="3010486" cy="1164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VNI-Avo" pitchFamily="2" charset="0"/>
                <a:cs typeface="Times New Roman" panose="02020603050405020304" pitchFamily="18" charset="0"/>
              </a:rPr>
              <a:t>k</a:t>
            </a:r>
            <a:r>
              <a:rPr lang="en-US" sz="80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eùo</a:t>
            </a:r>
            <a:endParaRPr lang="vi-VN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46054" y="2190718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21304" y="1631852"/>
            <a:ext cx="928467" cy="1121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95373" y="2218849"/>
            <a:ext cx="619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9891" y="45624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110144" y="1655543"/>
            <a:ext cx="76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´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140680" y="3240395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vi-VN" sz="1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6" grpId="0" animBg="1"/>
      <p:bldP spid="18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59506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82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396" y="1780312"/>
            <a:ext cx="80122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</a:t>
            </a:r>
            <a:r>
              <a:rPr lang="en-US" sz="15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  eâu</a:t>
            </a:r>
            <a:endParaRPr lang="vi-VN" sz="1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397" y="4055932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(Tieát 2)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1871868" y="0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eo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7090128" y="0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vi-VN" sz="1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82" y="2468596"/>
            <a:ext cx="500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con m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eøo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5503" y="2447402"/>
            <a:ext cx="520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con s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eáu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54" y="3678526"/>
            <a:ext cx="4703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eøo</a:t>
            </a:r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 taây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052" y="3636323"/>
            <a:ext cx="674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ao l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 ñ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vi-VN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018" y="4807194"/>
            <a:ext cx="425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k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eùo</a:t>
            </a:r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 co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0874" y="4809251"/>
            <a:ext cx="3804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  <a:cs typeface="Times New Roman" panose="02020603050405020304" pitchFamily="18" charset="0"/>
              </a:rPr>
              <a:t>caùi l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eàu</a:t>
            </a:r>
            <a:endParaRPr lang="vi-VN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8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25551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baøi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222" y="14706"/>
            <a:ext cx="510748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atin typeface="VNI-Avo" pitchFamily="2" charset="0"/>
                <a:cs typeface="Times New Roman" panose="02020603050405020304" pitchFamily="18" charset="0"/>
              </a:rPr>
              <a:t>Chuù thoû tinh khoân</a:t>
            </a:r>
            <a:endParaRPr lang="en-US" sz="44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963" y="3191092"/>
            <a:ext cx="11563643" cy="3477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 Caù saáu ñôùp goïn thoû vaøo moàm. Noù keâu “Hu! Hu!” coát laøm thoû sôï. Thoû nghó ra moät meïo.</a:t>
            </a:r>
          </a:p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 - Baùc keâu “Hu! Hu!” chaùu chaúng sôï ñaâu. Baùc maø keâu “Ha! Ha!” chaùu seõ sôï laém.</a:t>
            </a:r>
          </a:p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 Caù saáu beøn haù to moàm keâu “Ha! Ha!”. Thoû nhaûy phoác ra vaø chaïy bieán vaøo röøng.</a:t>
            </a:r>
          </a:p>
          <a:p>
            <a:pPr algn="r"/>
            <a:r>
              <a:rPr lang="en-US" sz="2800" i="1" dirty="0" smtClean="0">
                <a:latin typeface="VNI-Avo" pitchFamily="2" charset="0"/>
                <a:cs typeface="Times New Roman" panose="02020603050405020304" pitchFamily="18" charset="0"/>
              </a:rPr>
              <a:t>Phoûng theo </a:t>
            </a:r>
            <a:r>
              <a:rPr lang="en-US" sz="2800" dirty="0" smtClean="0">
                <a:latin typeface="VNI-Avo" pitchFamily="2" charset="0"/>
                <a:cs typeface="Times New Roman" panose="02020603050405020304" pitchFamily="18" charset="0"/>
              </a:rPr>
              <a:t>Truyeän daân gian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8890" t="19732" r="38019" b="50982"/>
          <a:stretch/>
        </p:blipFill>
        <p:spPr>
          <a:xfrm>
            <a:off x="2124222" y="598609"/>
            <a:ext cx="8342141" cy="270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416527" y="3686424"/>
            <a:ext cx="72007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eo</a:t>
            </a:r>
            <a:endParaRPr lang="en-US" sz="32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113737" y="4210286"/>
            <a:ext cx="960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79788" y="4154382"/>
            <a:ext cx="7425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en-US" sz="3200" dirty="0">
              <a:solidFill>
                <a:srgbClr val="7030A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180487" y="4684544"/>
            <a:ext cx="699309" cy="4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790763" y="938676"/>
            <a:ext cx="5402736" cy="2124636"/>
          </a:xfrm>
          <a:prstGeom prst="cloudCallout">
            <a:avLst>
              <a:gd name="adj1" fmla="val 34994"/>
              <a:gd name="adj2" fmla="val 1851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142175" y="1513657"/>
            <a:ext cx="495409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Thoû nghó ra meïo gì?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52631" y="4166106"/>
            <a:ext cx="7425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en-US" sz="3200" dirty="0">
              <a:solidFill>
                <a:srgbClr val="7030A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53330" y="4696268"/>
            <a:ext cx="699309" cy="4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50151" y="5148500"/>
            <a:ext cx="7425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en-US" sz="3200" dirty="0">
              <a:solidFill>
                <a:srgbClr val="7030A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550850" y="5678662"/>
            <a:ext cx="699309" cy="4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46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20" grpId="0"/>
      <p:bldP spid="22" grpId="0" animBg="1"/>
      <p:bldP spid="23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136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00FF"/>
                </a:solidFill>
                <a:latin typeface="VNI-Avo" pitchFamily="2" charset="0"/>
              </a:rPr>
              <a:t>Vieát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769" y="1034854"/>
            <a:ext cx="5332535" cy="400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7135" y="1015804"/>
            <a:ext cx="5008539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777" y="483283"/>
            <a:ext cx="7019779" cy="29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712" y="3456108"/>
            <a:ext cx="7033846" cy="30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School Kids Template Stock Vector (Royalty Free) 4649914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Childrens Background Stock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2" descr="Childrens Background Stock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AutoShape 14" descr="Background With Nature And Childrenbackground Related To Childre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AutoShape 16" descr="Background With Nature And Childrenbackground Related To Childre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Background With Nature And Childrenbackground Related To Children Stock  Illustration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Cartoon Design Art Graphic Background | Hello kitty iphone wallpaper, Kids  app design, Background for powerpoint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7"/>
          <p:cNvSpPr txBox="1"/>
          <p:nvPr/>
        </p:nvSpPr>
        <p:spPr>
          <a:xfrm>
            <a:off x="-47172" y="226352"/>
            <a:ext cx="12239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47308" y="4018410"/>
            <a:ext cx="7230634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Tuần 17 </a:t>
            </a:r>
            <a:r>
              <a:rPr lang="en-US" sz="6600" b="1">
                <a:latin typeface="HP001 5 hàng" pitchFamily="34" charset="0"/>
              </a:rPr>
              <a:t>– </a:t>
            </a:r>
            <a:r>
              <a:rPr lang="en-US" sz="6600" b="1" smtClean="0">
                <a:solidFill>
                  <a:srgbClr val="0070C0"/>
                </a:solidFill>
                <a:latin typeface="HP001 5 hàng" pitchFamily="34" charset="0"/>
              </a:rPr>
              <a:t>Thứ ba</a:t>
            </a:r>
            <a:endParaRPr lang="en-US" sz="6600" b="1" dirty="0">
              <a:solidFill>
                <a:srgbClr val="0070C0"/>
              </a:solidFill>
              <a:latin typeface="HP001 5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0130" y="1618119"/>
            <a:ext cx="4151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  <a:endParaRPr lang="en-US" sz="80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7172" y="2796411"/>
            <a:ext cx="22300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LÔÙP 1</a:t>
            </a:r>
            <a:endParaRPr lang="en-US" sz="6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4726" y="0"/>
            <a:ext cx="28557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VNI-Avo" pitchFamily="2" charset="0"/>
              </a:rPr>
              <a:t>aâu </a:t>
            </a:r>
            <a:endParaRPr lang="en-US" sz="11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4892" y="0"/>
            <a:ext cx="28557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  <a:latin typeface="VNI-Avo" pitchFamily="2" charset="0"/>
              </a:rPr>
              <a:t>aây </a:t>
            </a:r>
            <a:endParaRPr lang="en-US" sz="115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805" y="2135945"/>
            <a:ext cx="56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chim s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r>
              <a:rPr lang="en-US" sz="7200" b="1" dirty="0" smtClean="0">
                <a:latin typeface="VNI-Avo" pitchFamily="2" charset="0"/>
              </a:rPr>
              <a:t> </a:t>
            </a:r>
            <a:endParaRPr lang="en-US" sz="7200" b="1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799" y="3652912"/>
            <a:ext cx="56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c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aåu</a:t>
            </a:r>
            <a:r>
              <a:rPr lang="en-US" sz="7200" b="1" dirty="0" smtClean="0">
                <a:latin typeface="VNI-Avo" pitchFamily="2" charset="0"/>
              </a:rPr>
              <a:t> haøng </a:t>
            </a:r>
            <a:endParaRPr lang="en-US" sz="7200" b="1" dirty="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91" y="5015134"/>
            <a:ext cx="56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ch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aâu</a:t>
            </a:r>
            <a:r>
              <a:rPr lang="en-US" sz="7200" b="1" dirty="0" smtClean="0">
                <a:latin typeface="VNI-Avo" pitchFamily="2" charset="0"/>
              </a:rPr>
              <a:t> ch</a:t>
            </a:r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aáu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8823" y="2147665"/>
            <a:ext cx="56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nhaûy d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</a:rPr>
              <a:t>aây</a:t>
            </a:r>
            <a:endParaRPr lang="en-US" sz="72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6817" y="3664632"/>
            <a:ext cx="56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ñaùm m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</a:rPr>
              <a:t>aây</a:t>
            </a:r>
            <a:endParaRPr lang="en-US" sz="72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809" y="5026854"/>
            <a:ext cx="569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VNI-Avo" pitchFamily="2" charset="0"/>
              </a:rPr>
              <a:t>c</a:t>
            </a:r>
            <a:r>
              <a:rPr lang="en-US" sz="7200" b="1" dirty="0" smtClean="0">
                <a:solidFill>
                  <a:srgbClr val="7030A0"/>
                </a:solidFill>
                <a:latin typeface="VNI-Avo" pitchFamily="2" charset="0"/>
              </a:rPr>
              <a:t>aáy</a:t>
            </a:r>
            <a:r>
              <a:rPr lang="en-US" sz="7200" b="1" dirty="0" smtClean="0">
                <a:latin typeface="VNI-Avo" pitchFamily="2" charset="0"/>
              </a:rPr>
              <a:t> luùa</a:t>
            </a:r>
            <a:endParaRPr lang="en-US" sz="7200" b="1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82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396" y="1780312"/>
            <a:ext cx="80122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</a:t>
            </a:r>
            <a:r>
              <a:rPr lang="en-US" sz="15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  eâu</a:t>
            </a:r>
            <a:endParaRPr lang="vi-VN" sz="1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397" y="4055932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(Tieát 1)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212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853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00FF"/>
                </a:solidFill>
                <a:latin typeface="VNI-Avo" pitchFamily="2" charset="0"/>
              </a:rPr>
              <a:t>Khaùm phaù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057" y="2792152"/>
            <a:ext cx="4025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con m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eøo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71470" y="5825514"/>
            <a:ext cx="4290646" cy="820878"/>
            <a:chOff x="1206904" y="5359272"/>
            <a:chExt cx="3620536" cy="820878"/>
          </a:xfrm>
        </p:grpSpPr>
        <p:sp>
          <p:nvSpPr>
            <p:cNvPr id="15" name="Rectangle 14"/>
            <p:cNvSpPr/>
            <p:nvPr/>
          </p:nvSpPr>
          <p:spPr>
            <a:xfrm>
              <a:off x="1206904" y="5373862"/>
              <a:ext cx="706970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VNI-Avo" pitchFamily="2" charset="0"/>
                  <a:cs typeface="Times New Roman" pitchFamily="18" charset="0"/>
                </a:rPr>
                <a:t>eâ</a:t>
              </a:r>
              <a:endParaRPr lang="vi-VN" sz="6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813" y="5373786"/>
              <a:ext cx="65400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>
                  <a:latin typeface="VNI-Avo" pitchFamily="2" charset="0"/>
                  <a:cs typeface="Times New Roman" panose="02020603050405020304" pitchFamily="18" charset="0"/>
                </a:rPr>
                <a:t>u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913874" y="5775718"/>
              <a:ext cx="448939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1384763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VNI-Avo" pitchFamily="2" charset="0"/>
                  <a:cs typeface="Times New Roman" panose="02020603050405020304" pitchFamily="18" charset="0"/>
                </a:rPr>
                <a:t>eâu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4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885470" y="4731030"/>
            <a:ext cx="1813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75531" y="4740291"/>
            <a:ext cx="928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itchFamily="18" charset="0"/>
              </a:rPr>
              <a:t>eâ</a:t>
            </a:r>
            <a:endParaRPr lang="vi-VN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5610" y="4733449"/>
            <a:ext cx="641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u</a:t>
            </a:r>
            <a:endParaRPr lang="vi-VN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338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786287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938687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091087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585802" y="2813163"/>
            <a:ext cx="4188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con s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eáu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66280" y="3779994"/>
            <a:ext cx="3174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s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eáu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5717" y="5838786"/>
            <a:ext cx="4086353" cy="821075"/>
            <a:chOff x="1473642" y="5604011"/>
            <a:chExt cx="4086353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1473642" y="5604011"/>
              <a:ext cx="2451026" cy="821075"/>
              <a:chOff x="1238913" y="5373862"/>
              <a:chExt cx="2370913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38913" y="5373862"/>
                <a:ext cx="67768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latin typeface="VNI-Avo" pitchFamily="2" charset="0"/>
                    <a:cs typeface="Times New Roman" panose="02020603050405020304" pitchFamily="18" charset="0"/>
                  </a:rPr>
                  <a:t>e</a:t>
                </a:r>
                <a:endPara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  <a:endCxn id="12" idx="1"/>
              </p:cNvCxnSpPr>
              <p:nvPr/>
            </p:nvCxnSpPr>
            <p:spPr>
              <a:xfrm>
                <a:off x="1916601" y="5777006"/>
                <a:ext cx="358553" cy="159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275154" y="5391073"/>
                <a:ext cx="801294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latin typeface="VNI-Avo" pitchFamily="2" charset="0"/>
                    <a:cs typeface="Times New Roman" panose="02020603050405020304" pitchFamily="18" charset="0"/>
                  </a:rPr>
                  <a:t>o</a:t>
                </a:r>
                <a:endPara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59777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VNI-Avo" pitchFamily="2" charset="0"/>
                  <a:cs typeface="Times New Roman" panose="02020603050405020304" pitchFamily="18" charset="0"/>
                </a:rPr>
                <a:t>eo</a:t>
              </a:r>
              <a:endParaRPr lang="vi-VN" sz="6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000949" y="4737879"/>
            <a:ext cx="199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eo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00947" y="4730454"/>
            <a:ext cx="117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C0066"/>
                </a:solidFill>
                <a:latin typeface="VNI-Avo" pitchFamily="2" charset="0"/>
                <a:cs typeface="Times New Roman" panose="02020603050405020304" pitchFamily="18" charset="0"/>
              </a:rPr>
              <a:t>e</a:t>
            </a:r>
            <a:endParaRPr lang="vi-VN" sz="66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51398" y="4735854"/>
            <a:ext cx="632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o</a:t>
            </a:r>
            <a:endParaRPr lang="vi-VN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95143" y="3846802"/>
            <a:ext cx="320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 m</a:t>
            </a:r>
            <a:r>
              <a:rPr lang="en-US" sz="66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eøo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2035" t="21042" r="37785" b="50565"/>
          <a:stretch/>
        </p:blipFill>
        <p:spPr>
          <a:xfrm>
            <a:off x="322053" y="0"/>
            <a:ext cx="4346037" cy="2822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40362" t="19851" r="39257" b="53006"/>
          <a:stretch/>
        </p:blipFill>
        <p:spPr>
          <a:xfrm>
            <a:off x="7316464" y="0"/>
            <a:ext cx="4389282" cy="2744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ách nuôi mèo trong nhà – Chăm sóc huấn luyện chó mè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ếu đầu đỏ lại trở về sinh sống trên đất Kiên Giang - KhoaHoc.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51 L -3.33333E-6 7.40741E-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1" grpId="1"/>
      <p:bldP spid="22" grpId="0"/>
      <p:bldP spid="22" grpId="1"/>
      <p:bldP spid="27" grpId="0"/>
      <p:bldP spid="28" grpId="0"/>
      <p:bldP spid="51" grpId="0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196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töø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06648" y="2641945"/>
            <a:ext cx="288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beøo taây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1133" y="2641945"/>
            <a:ext cx="4501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ao leâu ñeâu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4494" y="5951105"/>
            <a:ext cx="261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keùo co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9456" y="6023502"/>
            <a:ext cx="3062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caùi leàu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757" t="26518" r="30690" b="32946"/>
          <a:stretch/>
        </p:blipFill>
        <p:spPr>
          <a:xfrm>
            <a:off x="1056186" y="57191"/>
            <a:ext cx="4118508" cy="259088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389" t="23899" r="30155" b="35030"/>
          <a:stretch/>
        </p:blipFill>
        <p:spPr>
          <a:xfrm>
            <a:off x="7289438" y="3495591"/>
            <a:ext cx="4189799" cy="252890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3033" t="21458" r="33334" b="31756"/>
          <a:stretch/>
        </p:blipFill>
        <p:spPr>
          <a:xfrm>
            <a:off x="7371475" y="62599"/>
            <a:ext cx="4107766" cy="260141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27846" t="25446" r="27678" b="33840"/>
          <a:stretch/>
        </p:blipFill>
        <p:spPr>
          <a:xfrm>
            <a:off x="1113267" y="3438758"/>
            <a:ext cx="4108915" cy="259088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1704303" y="2637521"/>
            <a:ext cx="288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eøo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taây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2856" y="2637521"/>
            <a:ext cx="4501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ao l</a:t>
            </a:r>
            <a:r>
              <a:rPr lang="en-US" sz="5400" b="1" dirty="0" smtClean="0">
                <a:solidFill>
                  <a:srgbClr val="CC0066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ñ</a:t>
            </a:r>
            <a:r>
              <a:rPr lang="en-US" sz="5400" b="1" dirty="0" smtClean="0">
                <a:solidFill>
                  <a:srgbClr val="CC0066"/>
                </a:solidFill>
                <a:latin typeface="VNI-Avo" pitchFamily="2" charset="0"/>
                <a:cs typeface="Times New Roman" panose="02020603050405020304" pitchFamily="18" charset="0"/>
              </a:rPr>
              <a:t>eâu</a:t>
            </a:r>
            <a:endParaRPr lang="vi-VN" sz="5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6217" y="5946681"/>
            <a:ext cx="2616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k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eùo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co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7111" y="6019078"/>
            <a:ext cx="3062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caùi l</a:t>
            </a:r>
            <a:r>
              <a:rPr lang="en-US" sz="5400" b="1" dirty="0" smtClean="0">
                <a:solidFill>
                  <a:srgbClr val="CC0066"/>
                </a:solidFill>
                <a:latin typeface="VNI-Avo" pitchFamily="2" charset="0"/>
                <a:cs typeface="Times New Roman" panose="02020603050405020304" pitchFamily="18" charset="0"/>
              </a:rPr>
              <a:t>eàu</a:t>
            </a:r>
            <a:endParaRPr lang="vi-VN" sz="5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Dùng lục bình để chữa bệnh liệu bạn đã biết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234</Words>
  <Application>Microsoft Office PowerPoint</Application>
  <PresentationFormat>Custom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00000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517</cp:revision>
  <dcterms:created xsi:type="dcterms:W3CDTF">2020-11-22T10:22:33Z</dcterms:created>
  <dcterms:modified xsi:type="dcterms:W3CDTF">2022-01-03T14:05:02Z</dcterms:modified>
</cp:coreProperties>
</file>